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60" r:id="rId6"/>
    <p:sldId id="263" r:id="rId7"/>
    <p:sldId id="261" r:id="rId8"/>
    <p:sldId id="262" r:id="rId9"/>
    <p:sldId id="269" r:id="rId10"/>
    <p:sldId id="266" r:id="rId11"/>
    <p:sldId id="267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414D30-9B74-4BFB-A0E7-BEC41C619E9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pedagogicheskaya-nahodka-perfokarti-po-ekologii-2330933.html" TargetMode="External"/><Relationship Id="rId2" Type="http://schemas.openxmlformats.org/officeDocument/2006/relationships/hyperlink" Target="https://pedportal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285860"/>
            <a:ext cx="8572560" cy="18573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«ПЕРФОКАРТЫ - КАК СРЕДСТВО ЭКОЛОГИЧЕСКОГО ВОСПИТАНИЯ ДЕТЕЙ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младшего и среднего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ДОШКОЛЬНОГО ВОЗРАСТА»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714752"/>
            <a:ext cx="8458200" cy="1714512"/>
          </a:xfrm>
        </p:spPr>
        <p:txBody>
          <a:bodyPr>
            <a:noAutofit/>
          </a:bodyPr>
          <a:lstStyle/>
          <a:p>
            <a:pPr algn="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algn="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МБДОУ Детский сад 125 «Яблонька»</a:t>
            </a:r>
          </a:p>
          <a:p>
            <a:pPr algn="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Первой квалификационной категории</a:t>
            </a:r>
          </a:p>
          <a:p>
            <a:pPr algn="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Панова Ариадна Александровна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4744" y="5929330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г. Дзержинск </a:t>
            </a:r>
          </a:p>
          <a:p>
            <a:pPr algn="ctr"/>
            <a:r>
              <a:rPr lang="ru-RU" dirty="0" smtClean="0"/>
              <a:t>2020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28728" y="285728"/>
            <a:ext cx="69561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Городское методическое объединение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воспитателей младшего и среднего дошкольного возраста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00042"/>
            <a:ext cx="9001156" cy="6357958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Перфокарты используются не только в ООД, но и в режимных моментах.</a:t>
            </a:r>
          </a:p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16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5687" y="2107397"/>
            <a:ext cx="4857785" cy="3643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37109" t="20833" r="37695" b="15625"/>
          <a:stretch>
            <a:fillRect/>
          </a:stretch>
        </p:blipFill>
        <p:spPr bwMode="auto">
          <a:xfrm>
            <a:off x="4429124" y="3286124"/>
            <a:ext cx="2428892" cy="3445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1133" t="21875" r="64258" b="19791"/>
          <a:stretch>
            <a:fillRect/>
          </a:stretch>
        </p:blipFill>
        <p:spPr bwMode="auto">
          <a:xfrm>
            <a:off x="6643702" y="1214422"/>
            <a:ext cx="2303876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000132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Совместное изготовление экологических перфокарт с родителями.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200428_1122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1285860"/>
            <a:ext cx="3818583" cy="4214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_16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2857496"/>
            <a:ext cx="2857520" cy="3810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Содержимое 3" descr="IMG_1691 (1)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14282" y="1214422"/>
            <a:ext cx="2852748" cy="3803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55086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Перфокарты имеют огромное значение для формирования экологического воспитания. Так как дошкольный возраст – самоценный этап в развитии экологической культуры личности. Экологические игры способствуют не только получению знаний о предметах и явлениях природы, но и формируют навыки бережного и неразрушающего обращения с окружающей природой. Играя, дети учатся: любить, познавать, беречь и множить.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16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2571744"/>
            <a:ext cx="5429288" cy="4071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ФГОС дошкольного образования от 17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октября 2013 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1155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Комплексная образовательная программа дошкольного образования «Детство»/ Т. И. Бабаева, А. Г. Гогоберидзе, О. В. Солнцева и др.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СПб.:ОО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«Издательство «Детство-ПРЕСС», 2016.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Аксенова, З.Ф. Войди в природу другом. Экологическое воспитание дошкольников. – Москва: ТЦ Сфера, 2011. – 128 с.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Кузнецов В.Н. Программы: Экология. - М.: Просвещение, 2006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Коломина Н. В. Воспитание основ экологической культуры в детском саду: Сценарии занятий. - М.: ТЦ Сфера, 2004.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Интернет-ресурс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https://pedportal.net/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Интернет-ресурс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https://infourok.ru/pedagogicheskaya-nahodka-perfokarti-po-ekologii-2330933.html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929718" cy="928694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Актуальность использования наглядного моделирования в работе с детьми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54162"/>
            <a:ext cx="8858312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/>
              <a:t>    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Экoлoгичeскoe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обpaзованиe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дошкольников непрерывный процесс обучения, воспитания и развития ребенка, направленный на формирование его экологической культуры, которая проявляется в эмоционально –положительном отношении к природе, к окружающему миру.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Экологические перфокарты помогают в более доступной форме донести сложные природные явления; развитию познавательных способностей; уточнению, закреплению, расширению имеющиеся у них представления о предметах и явлениях природы, растениях, животных.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1110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 и задачи использования экологических перфокарт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521497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Цель: формирование у детей убеждения в необходимости бережного отношения к природе; стремление к адекватному восприятию знаний и выработке навыков по охране природы;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Задачи: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логическое мышление, память, внимание,    воображение.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Уточнять знания детей о диких, домашних животных и птицах;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бережное отношение к объектам живой природы.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Поддерживать интерес к интеллектуальной деятельности, желание играть в игры экологического содержания, проявляя настойчивость, целеустремлённость, взаимопомощь.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696224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Моделирование -</a:t>
            </a:r>
            <a:endParaRPr lang="ru-RU" sz="2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286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/>
              <a:t>   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наглядно-практический метод обучения.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Заключается он в том, что мышление ребенка развивают с помощью специальных схем, моделей, которые в наглядной и доступной для него форме воспроизводят скрытые свойства и связи того или иного объекта.</a:t>
            </a:r>
          </a:p>
          <a:p>
            <a:pPr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Одним из видов моделей </a:t>
            </a:r>
          </a:p>
          <a:p>
            <a:pPr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являются 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перфокарты</a:t>
            </a:r>
            <a:r>
              <a:rPr lang="ru-RU" sz="2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Перфокарта</a:t>
            </a:r>
            <a:r>
              <a:rPr lang="ru-RU" sz="2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–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это индивидуальная карточка с заданием, сделанная из бумаги или картона. Внутри 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перфокарты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вставляется чистый лист бумаги для выполнения этого задания.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642942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Виды перфокарт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6116" y="1857364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«Кто чем питается?»</a:t>
            </a: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16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509624" y="1919872"/>
            <a:ext cx="3929091" cy="2946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16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3786190"/>
            <a:ext cx="3929090" cy="2946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l="29625" t="21902" r="26781" b="7338"/>
          <a:stretch>
            <a:fillRect/>
          </a:stretch>
        </p:blipFill>
        <p:spPr bwMode="auto">
          <a:xfrm>
            <a:off x="214282" y="1357298"/>
            <a:ext cx="2928958" cy="2674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«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ты природу уважай, правила все соблюдай»</a:t>
            </a: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324" t="20905" r="65939" b="10592"/>
          <a:stretch>
            <a:fillRect/>
          </a:stretch>
        </p:blipFill>
        <p:spPr bwMode="auto">
          <a:xfrm>
            <a:off x="285720" y="1142983"/>
            <a:ext cx="2428892" cy="3500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7419" t="21856" r="68740" b="16684"/>
          <a:stretch>
            <a:fillRect/>
          </a:stretch>
        </p:blipFill>
        <p:spPr bwMode="auto">
          <a:xfrm>
            <a:off x="2928926" y="1643050"/>
            <a:ext cx="2500330" cy="3625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_16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112253" y="2460119"/>
            <a:ext cx="4250532" cy="3187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785818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«Найди дом для птичек»</a:t>
            </a: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961" t="21227" r="22850" b="11828"/>
          <a:stretch>
            <a:fillRect/>
          </a:stretch>
        </p:blipFill>
        <p:spPr bwMode="auto">
          <a:xfrm>
            <a:off x="214282" y="1214422"/>
            <a:ext cx="2714644" cy="1886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10227" t="20455" r="64205" b="15909"/>
          <a:stretch>
            <a:fillRect/>
          </a:stretch>
        </p:blipFill>
        <p:spPr bwMode="auto">
          <a:xfrm>
            <a:off x="428596" y="3286124"/>
            <a:ext cx="2398276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_16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1589471"/>
            <a:ext cx="5786478" cy="4339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«Дикие и домашние животные»</a:t>
            </a: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1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30" y="1571612"/>
            <a:ext cx="5524538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26857" t="20905" r="26975" b="14381"/>
          <a:stretch>
            <a:fillRect/>
          </a:stretch>
        </p:blipFill>
        <p:spPr bwMode="auto">
          <a:xfrm>
            <a:off x="142844" y="2071678"/>
            <a:ext cx="3857652" cy="3041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pPr algn="ctr"/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305" t="22483" r="24312" b="14379"/>
          <a:stretch>
            <a:fillRect/>
          </a:stretch>
        </p:blipFill>
        <p:spPr bwMode="auto">
          <a:xfrm>
            <a:off x="357158" y="428604"/>
            <a:ext cx="3266503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26368" t="25000" r="26171" b="13539"/>
          <a:stretch>
            <a:fillRect/>
          </a:stretch>
        </p:blipFill>
        <p:spPr bwMode="auto">
          <a:xfrm>
            <a:off x="5786446" y="4572008"/>
            <a:ext cx="2746125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_16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428604"/>
            <a:ext cx="5143504" cy="3857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_167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3313" y="3071810"/>
            <a:ext cx="4762533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495</TotalTime>
  <Words>484</Words>
  <Application>Microsoft Office PowerPoint</Application>
  <PresentationFormat>Экран (4:3)</PresentationFormat>
  <Paragraphs>43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«ПЕРФОКАРТЫ - КАК СРЕДСТВО ЭКОЛОГИЧЕСКОГО ВОСПИТАНИЯ ДЕТЕЙ младшего и среднего ДОШКОЛЬНОГО ВОЗРАСТА»  </vt:lpstr>
      <vt:lpstr>Актуальность использования наглядного моделирования в работе с детьми</vt:lpstr>
      <vt:lpstr>Цели и задачи использования экологических перфокарт</vt:lpstr>
      <vt:lpstr>Моделирование -</vt:lpstr>
      <vt:lpstr>Виды перфокарт</vt:lpstr>
      <vt:lpstr>«ты природу уважай, правила все соблюдай»</vt:lpstr>
      <vt:lpstr>«Найди дом для птичек»</vt:lpstr>
      <vt:lpstr>«Дикие и домашние животные»</vt:lpstr>
      <vt:lpstr>Слайд 9</vt:lpstr>
      <vt:lpstr>Слайд 10</vt:lpstr>
      <vt:lpstr>Совместное изготовление экологических перфокарт с родителями.</vt:lpstr>
      <vt:lpstr>Слайд 12</vt:lpstr>
      <vt:lpstr>Литература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ПЕРФОКАРТЫ - КАК СРЕДСТВО ЭКОЛОГИЧЕСКОГО ВОСПИТАНИЯ ДЕТЕЙ ДОШКОЛЬНОГО ВОЗРАСТА</dc:title>
  <dc:creator>User</dc:creator>
  <cp:lastModifiedBy>User</cp:lastModifiedBy>
  <cp:revision>55</cp:revision>
  <dcterms:created xsi:type="dcterms:W3CDTF">2020-04-26T19:11:15Z</dcterms:created>
  <dcterms:modified xsi:type="dcterms:W3CDTF">2020-05-13T18:51:38Z</dcterms:modified>
</cp:coreProperties>
</file>