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3" r:id="rId8"/>
    <p:sldId id="265" r:id="rId9"/>
    <p:sldId id="261" r:id="rId10"/>
    <p:sldId id="262" r:id="rId11"/>
    <p:sldId id="269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414D30-9B74-4BFB-A0E7-BEC41C619E9E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00FE41-6C9A-4BB6-B8F4-41ACE97BDD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357298"/>
            <a:ext cx="857256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«ПЕРФОКАРТЫ - КАК СРЕДСТВО ЭКОЛОГИЧЕСКОГО ВОСПИТАНИЯ ДЕТЕЙ ДОШКОЛЬНОГО ВОЗРАСТА»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71876"/>
            <a:ext cx="8458200" cy="171451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МБДОУ Детский сад 125 «Яблонька»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Панова Ариадна Александровна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592933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г. Дзержинск </a:t>
            </a:r>
          </a:p>
          <a:p>
            <a:pPr algn="ctr"/>
            <a:r>
              <a:rPr lang="ru-RU" dirty="0" smtClean="0"/>
              <a:t>2020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«Дикие и домашние животные»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857" t="20905" r="26975" b="14381"/>
          <a:stretch>
            <a:fillRect/>
          </a:stretch>
        </p:blipFill>
        <p:spPr bwMode="auto">
          <a:xfrm>
            <a:off x="285720" y="1357298"/>
            <a:ext cx="3571900" cy="281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pPr algn="ctr"/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305" t="22483" r="24312" b="14379"/>
          <a:stretch>
            <a:fillRect/>
          </a:stretch>
        </p:blipFill>
        <p:spPr bwMode="auto">
          <a:xfrm>
            <a:off x="214282" y="357166"/>
            <a:ext cx="326650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26368" t="25000" r="26171" b="13539"/>
          <a:stretch>
            <a:fillRect/>
          </a:stretch>
        </p:blipFill>
        <p:spPr bwMode="auto">
          <a:xfrm>
            <a:off x="571472" y="2643182"/>
            <a:ext cx="264804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00042"/>
            <a:ext cx="9001156" cy="635795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Перфокарты используются не только в ООД, но и в режимных моментах.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00132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Совместное изготовление экологических перфокарт с родителями.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55086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Перфокарты имеют огромное значение для формирования экологического воспитания. Так как дошкольный возраст – самоценный этап в развитии экологической культуры личности. Экологические игры способствуют не только получению знаний о предметах и явлениях природы, но и формируют навыки бережного и неразрушающего обращения с окружающей природой. Играя, дети учатся: любить, познавать, беречь и множить.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92869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Актуальность использования наглядного моделирования в работе с детьми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4162"/>
            <a:ext cx="8858312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dirty="0" smtClean="0"/>
              <a:t>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Экoлoгичeскoe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обpaзованиe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дошкольников непрерывный процесс обучения, воспитания и развития ребенка, направленный на формирование его экологической культуры, которая проявляется в эмоционально –положительном отношении к природе, к окружающему миру.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Экологические перфокарты помогают в более доступной форме донести сложные природные явления; развитию познавательных способностей; уточнению, закреплению, расширению имеющиеся у них представления о предметах и явлениях природы, растениях, животных.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111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задачи использования экологических перфокарт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21497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убеждения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необходимости бережного отношения к природе; стремление к адекватному восприятию знаний и выработке навыков по охране природы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логическое мышление, память, внимание,    воображение.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Уточнять знания детей о диких, домашних животных и птицах;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объектам живой природы.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интерес к интеллектуальной деятельности, желание играть в игры экологического содержания, проявляя настойчивость, целеустремлённость, взаимопомощь.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696224" cy="7143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Моделирование -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наглядно-практический метод обучения.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Заключается он в том, что мышление ребенка развивают с помощью специальных схем, моделей, которые в наглядной и доступной для него форме воспроизводят скрытые свойства и связи того или иного объекта.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Одним из видов моделей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являются 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 индивидуальная карточка с заданием, сделанная из бумаги или картона. Внутри 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перфокарты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вставляется чистый лист бумаги для выполнения этого задания.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858280" cy="971536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Преимущества пособий, созданных на основе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принципа перфокарт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124852" cy="521497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Перфокарты легки в изготовлении и применении, понятны и</a:t>
            </a:r>
          </a:p>
          <a:p>
            <a:pPr>
              <a:buNone/>
            </a:pPr>
            <a:r>
              <a:rPr lang="ru-RU" dirty="0" smtClean="0"/>
              <a:t>доступны</a:t>
            </a:r>
          </a:p>
          <a:p>
            <a:pPr>
              <a:buNone/>
            </a:pPr>
            <a:r>
              <a:rPr lang="ru-RU" dirty="0" smtClean="0"/>
              <a:t>детскому мышлению, их можно разнообразить в зависимости от</a:t>
            </a:r>
          </a:p>
          <a:p>
            <a:pPr>
              <a:buNone/>
            </a:pPr>
            <a:r>
              <a:rPr lang="ru-RU" dirty="0" smtClean="0"/>
              <a:t>творчества педагога.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Содержание перфокарт может быть любым, в зависимости от того,</a:t>
            </a:r>
          </a:p>
          <a:p>
            <a:pPr>
              <a:buNone/>
            </a:pPr>
            <a:r>
              <a:rPr lang="ru-RU" dirty="0" smtClean="0"/>
              <a:t>какую цель преследует педагог, каков возраст детей, уровень их</a:t>
            </a:r>
          </a:p>
          <a:p>
            <a:pPr>
              <a:buNone/>
            </a:pPr>
            <a:r>
              <a:rPr lang="ru-RU" dirty="0" smtClean="0"/>
              <a:t>развития.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Дети работают с перфокартами с удовольствием. Работая с</a:t>
            </a:r>
          </a:p>
          <a:p>
            <a:pPr>
              <a:buNone/>
            </a:pPr>
            <a:r>
              <a:rPr lang="ru-RU" dirty="0" smtClean="0"/>
              <a:t>перфокартой, ребёнок получает возможность действовать</a:t>
            </a:r>
          </a:p>
          <a:p>
            <a:pPr>
              <a:buNone/>
            </a:pPr>
            <a:r>
              <a:rPr lang="ru-RU" dirty="0" smtClean="0"/>
              <a:t>самостоятельно, многократно повторять практические операции с</a:t>
            </a:r>
          </a:p>
          <a:p>
            <a:pPr>
              <a:buNone/>
            </a:pPr>
            <a:r>
              <a:rPr lang="ru-RU" dirty="0" smtClean="0"/>
              <a:t>различным типом умственных и практических усилий.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Задания выполняются с помощью фломастера, линии которого легко</a:t>
            </a:r>
          </a:p>
          <a:p>
            <a:pPr>
              <a:buNone/>
            </a:pPr>
            <a:r>
              <a:rPr lang="ru-RU" dirty="0" smtClean="0"/>
              <a:t>удаляются губкой.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 помощью «Дорожек» возможно автоматизировать графический</a:t>
            </a:r>
          </a:p>
          <a:p>
            <a:pPr>
              <a:buNone/>
            </a:pPr>
            <a:r>
              <a:rPr lang="ru-RU" dirty="0" smtClean="0"/>
              <a:t>навык ребенка, так как создается ситуация многократного</a:t>
            </a:r>
          </a:p>
          <a:p>
            <a:pPr>
              <a:buNone/>
            </a:pPr>
            <a:r>
              <a:rPr lang="ru-RU" dirty="0" smtClean="0"/>
              <a:t>упражнения. Использование перфокарт удобно для закрепления</a:t>
            </a:r>
          </a:p>
          <a:p>
            <a:pPr>
              <a:buNone/>
            </a:pPr>
            <a:r>
              <a:rPr lang="ru-RU" dirty="0" smtClean="0"/>
              <a:t>пройденного материала.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64294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перфокарт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625" t="21902" r="26781" b="7338"/>
          <a:stretch>
            <a:fillRect/>
          </a:stretch>
        </p:blipFill>
        <p:spPr bwMode="auto">
          <a:xfrm>
            <a:off x="285720" y="1643050"/>
            <a:ext cx="3071834" cy="280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143240" y="1142984"/>
            <a:ext cx="256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«Кто чем питается?»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</a:rPr>
              <a:t>«</a:t>
            </a: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природу уважай, правила все соблюдай»</a:t>
            </a:r>
            <a:endParaRPr lang="ru-RU" sz="3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324" t="20905" r="65939" b="10592"/>
          <a:stretch>
            <a:fillRect/>
          </a:stretch>
        </p:blipFill>
        <p:spPr bwMode="auto">
          <a:xfrm>
            <a:off x="571472" y="1428736"/>
            <a:ext cx="3286148" cy="473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7419" t="21856" r="68740" b="16684"/>
          <a:stretch>
            <a:fillRect/>
          </a:stretch>
        </p:blipFill>
        <p:spPr bwMode="auto">
          <a:xfrm>
            <a:off x="4929190" y="1500174"/>
            <a:ext cx="3143272" cy="455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78581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«Найди дом для птичек»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961" t="21227" r="22850" b="11828"/>
          <a:stretch>
            <a:fillRect/>
          </a:stretch>
        </p:blipFill>
        <p:spPr bwMode="auto">
          <a:xfrm>
            <a:off x="285720" y="2143116"/>
            <a:ext cx="483164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10227" t="20455" r="64205" b="15909"/>
          <a:stretch>
            <a:fillRect/>
          </a:stretch>
        </p:blipFill>
        <p:spPr bwMode="auto">
          <a:xfrm>
            <a:off x="5572132" y="1571612"/>
            <a:ext cx="3286148" cy="460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409</TotalTime>
  <Words>470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«ПЕРФОКАРТЫ - КАК СРЕДСТВО ЭКОЛОГИЧЕСКОГО ВОСПИТАНИЯ ДЕТЕЙ ДОШКОЛЬНОГО ВОЗРАСТА»  </vt:lpstr>
      <vt:lpstr>Актуальность использования наглядного моделирования в работе с детьми</vt:lpstr>
      <vt:lpstr>Цели и задачи использования экологических перфокарт</vt:lpstr>
      <vt:lpstr>Моделирование -</vt:lpstr>
      <vt:lpstr>Преимущества пособий, созданных на основе принципа перфокарт</vt:lpstr>
      <vt:lpstr>Виды перфокарт</vt:lpstr>
      <vt:lpstr>«ты природу уважай, правила все соблюдай»</vt:lpstr>
      <vt:lpstr>Слайд 8</vt:lpstr>
      <vt:lpstr>«Найди дом для птичек»</vt:lpstr>
      <vt:lpstr>«Дикие и домашние животные»</vt:lpstr>
      <vt:lpstr>Слайд 11</vt:lpstr>
      <vt:lpstr>Слайд 12</vt:lpstr>
      <vt:lpstr>Совместное изготовление экологических перфокарт с родителями.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ПЕРФОКАРТЫ - КАК СРЕДСТВО ЭКОЛОГИЧЕСКОГО ВОСПИТАНИЯ ДЕТЕЙ ДОШКОЛЬНОГО ВОЗРАСТА</dc:title>
  <dc:creator>User</dc:creator>
  <cp:lastModifiedBy>User</cp:lastModifiedBy>
  <cp:revision>44</cp:revision>
  <dcterms:created xsi:type="dcterms:W3CDTF">2020-04-26T19:11:15Z</dcterms:created>
  <dcterms:modified xsi:type="dcterms:W3CDTF">2020-04-27T21:45:30Z</dcterms:modified>
</cp:coreProperties>
</file>