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56" r:id="rId2"/>
    <p:sldId id="257" r:id="rId3"/>
    <p:sldId id="259" r:id="rId4"/>
    <p:sldId id="260" r:id="rId5"/>
    <p:sldId id="261" r:id="rId6"/>
    <p:sldId id="263" r:id="rId7"/>
    <p:sldId id="262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96" autoAdjust="0"/>
  </p:normalViewPr>
  <p:slideViewPr>
    <p:cSldViewPr>
      <p:cViewPr>
        <p:scale>
          <a:sx n="79" d="100"/>
          <a:sy n="79" d="100"/>
        </p:scale>
        <p:origin x="-427" y="6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144320-3C06-46BB-BC45-DB63A65844DB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BB1369-2211-48D1-B8E9-2F4D97F83F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560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6379E-0000-4711-9D90-0BF75AF9F65B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8A2F4F7-20EA-4BD4-9725-A026B2BB94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6379E-0000-4711-9D90-0BF75AF9F65B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2F4F7-20EA-4BD4-9725-A026B2BB94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6379E-0000-4711-9D90-0BF75AF9F65B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2F4F7-20EA-4BD4-9725-A026B2BB94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6379E-0000-4711-9D90-0BF75AF9F65B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2F4F7-20EA-4BD4-9725-A026B2BB94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6379E-0000-4711-9D90-0BF75AF9F65B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8A2F4F7-20EA-4BD4-9725-A026B2BB94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6379E-0000-4711-9D90-0BF75AF9F65B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2F4F7-20EA-4BD4-9725-A026B2BB94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6379E-0000-4711-9D90-0BF75AF9F65B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2F4F7-20EA-4BD4-9725-A026B2BB94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6379E-0000-4711-9D90-0BF75AF9F65B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2F4F7-20EA-4BD4-9725-A026B2BB94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6379E-0000-4711-9D90-0BF75AF9F65B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2F4F7-20EA-4BD4-9725-A026B2BB94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6379E-0000-4711-9D90-0BF75AF9F65B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2F4F7-20EA-4BD4-9725-A026B2BB94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6379E-0000-4711-9D90-0BF75AF9F65B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8A2F4F7-20EA-4BD4-9725-A026B2BB94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396379E-0000-4711-9D90-0BF75AF9F65B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8A2F4F7-20EA-4BD4-9725-A026B2BB944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hyperlink" Target="MVI_7320.MOV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55;&#1056;&#1054;&#1060;&#1048;\Muzyka_dlya_stiha_2_-_Muzyka_dlya_stiha_2.mp3" TargetMode="Externa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356992"/>
            <a:ext cx="8458200" cy="2304256"/>
          </a:xfrm>
        </p:spPr>
        <p:txBody>
          <a:bodyPr>
            <a:normAutofit fontScale="92500" lnSpcReduction="10000"/>
          </a:bodyPr>
          <a:lstStyle/>
          <a:p>
            <a:r>
              <a:rPr lang="ru-RU" b="1" smtClean="0">
                <a:solidFill>
                  <a:schemeClr val="accent1">
                    <a:lumMod val="50000"/>
                  </a:schemeClr>
                </a:solidFill>
              </a:rPr>
              <a:t>Мастер-класс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на конкурс «Искусство быть в профессии»</a:t>
            </a:r>
          </a:p>
          <a:p>
            <a:pPr>
              <a:lnSpc>
                <a:spcPct val="120000"/>
              </a:lnSpc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«Метод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синквейна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как средство развития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творческих способностей</a:t>
            </a:r>
          </a:p>
          <a:p>
            <a:pPr>
              <a:lnSpc>
                <a:spcPct val="120000"/>
              </a:lnSpc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детей старшего дошкольного возраста»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700808"/>
            <a:ext cx="8458200" cy="919574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Муниципальное бюджетное дошкольное образовательное учреждение</a:t>
            </a:r>
            <a:br>
              <a:rPr lang="ru-RU" sz="2000" b="1" dirty="0" smtClean="0"/>
            </a:br>
            <a:r>
              <a:rPr lang="ru-RU" sz="2000" b="1" dirty="0" smtClean="0"/>
              <a:t>«Детский сад № 125 «Яблонька»</a:t>
            </a:r>
            <a:br>
              <a:rPr lang="ru-RU" sz="2000" b="1" dirty="0" smtClean="0"/>
            </a:br>
            <a:endParaRPr 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563888" y="6254222"/>
            <a:ext cx="2255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г.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Дзержинск, 2018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26" y="428604"/>
            <a:ext cx="8786874" cy="938234"/>
          </a:xfrm>
        </p:spPr>
        <p:txBody>
          <a:bodyPr>
            <a:noAutofit/>
          </a:bodyPr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«Цветы»  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«Бабочка»   «Лес»   «Ежик»  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4800" y="1428736"/>
            <a:ext cx="8686800" cy="4651389"/>
          </a:xfrm>
        </p:spPr>
        <p:txBody>
          <a:bodyPr>
            <a:normAutofit/>
          </a:bodyPr>
          <a:lstStyle/>
          <a:p>
            <a:pPr marL="514350" indent="-514350">
              <a:buFont typeface="Wingdings" pitchFamily="2" charset="2"/>
              <a:buChar char="v"/>
            </a:pPr>
            <a:r>
              <a:rPr lang="ru-RU" sz="4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Главное слово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ru-RU" sz="4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слова - признака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ru-RU" sz="4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слова - действия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ru-RU" sz="4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Предложение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ru-RU" sz="4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Ассоциация</a:t>
            </a:r>
            <a:endParaRPr lang="ru-RU" sz="4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«По страницам </a:t>
            </a:r>
            <a:r>
              <a:rPr lang="ru-RU" sz="3600" b="1" i="1" smtClean="0">
                <a:latin typeface="Times New Roman" pitchFamily="18" charset="0"/>
                <a:cs typeface="Times New Roman" pitchFamily="18" charset="0"/>
              </a:rPr>
              <a:t>Красной книги</a:t>
            </a:r>
            <a:br>
              <a:rPr lang="ru-RU" sz="36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i="1" smtClean="0">
                <a:latin typeface="Times New Roman" pitchFamily="18" charset="0"/>
                <a:cs typeface="Times New Roman" pitchFamily="18" charset="0"/>
              </a:rPr>
              <a:t>ижегородской 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области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»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Рисунок 17" descr="павлиний глаз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79127" y="1490163"/>
            <a:ext cx="6864224" cy="5194344"/>
          </a:xfrm>
          <a:prstGeom prst="rect">
            <a:avLst/>
          </a:prstGeom>
        </p:spPr>
      </p:pic>
      <p:pic>
        <p:nvPicPr>
          <p:cNvPr id="17" name="Рисунок 16" descr="lebed_shipun_3_20142357.jpg"/>
          <p:cNvPicPr/>
          <p:nvPr/>
        </p:nvPicPr>
        <p:blipFill>
          <a:blip r:embed="rId4"/>
          <a:stretch>
            <a:fillRect/>
          </a:stretch>
        </p:blipFill>
        <p:spPr>
          <a:xfrm>
            <a:off x="1279127" y="1490163"/>
            <a:ext cx="6864224" cy="5194344"/>
          </a:xfrm>
          <a:prstGeom prst="rect">
            <a:avLst/>
          </a:prstGeom>
        </p:spPr>
      </p:pic>
      <p:pic>
        <p:nvPicPr>
          <p:cNvPr id="19" name="Рисунок 18" descr="сапсаснgrinus_97345_3423x2111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79127" y="1490163"/>
            <a:ext cx="6864223" cy="5194344"/>
          </a:xfrm>
          <a:prstGeom prst="rect">
            <a:avLst/>
          </a:prstGeom>
        </p:spPr>
      </p:pic>
      <p:pic>
        <p:nvPicPr>
          <p:cNvPr id="20" name="Рисунок 19" descr="Kak_vygljadit_evropejskaja_norka.jpg"/>
          <p:cNvPicPr/>
          <p:nvPr/>
        </p:nvPicPr>
        <p:blipFill>
          <a:blip r:embed="rId6"/>
          <a:stretch>
            <a:fillRect/>
          </a:stretch>
        </p:blipFill>
        <p:spPr>
          <a:xfrm>
            <a:off x="1279127" y="1490163"/>
            <a:ext cx="6864223" cy="5194344"/>
          </a:xfrm>
          <a:prstGeom prst="rect">
            <a:avLst/>
          </a:prstGeom>
        </p:spPr>
      </p:pic>
      <p:pic>
        <p:nvPicPr>
          <p:cNvPr id="16" name="Рисунок 15" descr="азиатский бурундук360688_011.jpg"/>
          <p:cNvPicPr/>
          <p:nvPr/>
        </p:nvPicPr>
        <p:blipFill>
          <a:blip r:embed="rId7"/>
          <a:stretch>
            <a:fillRect/>
          </a:stretch>
        </p:blipFill>
        <p:spPr>
          <a:xfrm>
            <a:off x="1279126" y="1490164"/>
            <a:ext cx="6864223" cy="5194344"/>
          </a:xfrm>
          <a:prstGeom prst="rect">
            <a:avLst/>
          </a:prstGeom>
        </p:spPr>
      </p:pic>
      <p:pic>
        <p:nvPicPr>
          <p:cNvPr id="15" name="Рисунок 14" descr="филин6_5571395.jpg"/>
          <p:cNvPicPr/>
          <p:nvPr/>
        </p:nvPicPr>
        <p:blipFill>
          <a:blip r:embed="rId8"/>
          <a:stretch>
            <a:fillRect/>
          </a:stretch>
        </p:blipFill>
        <p:spPr>
          <a:xfrm>
            <a:off x="1279127" y="1268760"/>
            <a:ext cx="6864222" cy="54157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86800" cy="8382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35beb2098ea718a4f8eb00560b887636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0" y="260648"/>
            <a:ext cx="9144000" cy="6066392"/>
          </a:xfrm>
        </p:spPr>
      </p:pic>
      <p:pic>
        <p:nvPicPr>
          <p:cNvPr id="5" name="Muzyka_dlya_stiha_2_-_Muzyka_dlya_stiha_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143900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78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35beb2098ea718a4f8eb00560b887636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188046" y="0"/>
            <a:ext cx="6664824" cy="3786214"/>
          </a:xfrm>
        </p:spPr>
      </p:pic>
      <p:pic>
        <p:nvPicPr>
          <p:cNvPr id="5" name="Рисунок 4" descr="-cqGz-n55Jw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3357562"/>
            <a:ext cx="6664824" cy="35004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86800" cy="92869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Актуальность и целесообразность использования </a:t>
            </a:r>
            <a:r>
              <a:rPr lang="ru-RU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синквейна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4800" y="1357298"/>
            <a:ext cx="8686800" cy="472282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открываются новые творческие интеллектуальные возможности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способствует обогащению и актуализации словаря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является диагностическим инструментом 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(коммуникативные качества)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носит характер комплексного воздействия 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развивает речь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память, внимание, мышление)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используется для закрепления изученной темы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является игровым приемом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интегрируется со всеми образовательными областями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 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Правила составления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синквейна</a:t>
            </a:r>
            <a:r>
              <a:rPr lang="ru-RU" b="1" dirty="0" smtClean="0"/>
              <a:t>.</a:t>
            </a:r>
            <a:r>
              <a:rPr lang="ru-RU" sz="2700" dirty="0" smtClean="0"/>
              <a:t/>
            </a:r>
            <a:br>
              <a:rPr lang="ru-RU" sz="2700" dirty="0" smtClean="0"/>
            </a:br>
            <a:endParaRPr lang="ru-RU" sz="27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4800" y="1428736"/>
            <a:ext cx="8686800" cy="4651389"/>
          </a:xfrm>
        </p:spPr>
        <p:txBody>
          <a:bodyPr>
            <a:normAutofit fontScale="92500" lnSpcReduction="10000"/>
          </a:bodyPr>
          <a:lstStyle/>
          <a:p>
            <a:pPr lvl="0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Первая строка 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заголовок, тема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синквейна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состоит она из одного слова – имени существительного.</a:t>
            </a:r>
          </a:p>
          <a:p>
            <a:pPr lvl="0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Вторая строка 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два прилагательных, которые раскрывают данную тему.</a:t>
            </a:r>
          </a:p>
          <a:p>
            <a:pPr lvl="0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Третья строка 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три глагола, описывающих действия, относящиеся  к теме.</a:t>
            </a:r>
          </a:p>
          <a:p>
            <a:pPr lvl="0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Четвёртая строка 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фраза, в которой человек высказывает своё отношение к теме. Это может быть крылатое выражение, цитата, пословица или собственное суждение составителя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синквейна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Пятая строка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 одно слово (ассоциация, синоним), характеризующее суть предмета или объекта.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Примеры алгоритмов </a:t>
            </a:r>
            <a:r>
              <a:rPr lang="ru-RU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синквейна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не читающих детей.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01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57772" y="1285859"/>
            <a:ext cx="3056972" cy="2551757"/>
          </a:xfrm>
        </p:spPr>
      </p:pic>
      <p:pic>
        <p:nvPicPr>
          <p:cNvPr id="5" name="Рисунок 4" descr="0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379" y="4286256"/>
            <a:ext cx="3694921" cy="2357454"/>
          </a:xfrm>
          <a:prstGeom prst="rect">
            <a:avLst/>
          </a:prstGeom>
        </p:spPr>
      </p:pic>
      <p:pic>
        <p:nvPicPr>
          <p:cNvPr id="6" name="Рисунок 5" descr="img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174" y="4214818"/>
            <a:ext cx="3304374" cy="2449547"/>
          </a:xfrm>
          <a:prstGeom prst="rect">
            <a:avLst/>
          </a:prstGeom>
        </p:spPr>
      </p:pic>
      <p:pic>
        <p:nvPicPr>
          <p:cNvPr id="7" name="Рисунок 6" descr="портфолио 00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57752" y="1214422"/>
            <a:ext cx="3214710" cy="2926258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35beb2098ea718a4f8eb00560b887636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78424" y="500042"/>
            <a:ext cx="8539551" cy="57150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5beb2098ea718a4f8eb00560b8876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19" y="928670"/>
            <a:ext cx="4995268" cy="264749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86050" y="214290"/>
            <a:ext cx="2714644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ПРИРОДА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5786" y="3929066"/>
            <a:ext cx="185416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ВОЗДУХ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5720" y="2071678"/>
            <a:ext cx="1336007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29388" y="3857628"/>
            <a:ext cx="1715534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ЖИЗНЬ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57290" y="5286388"/>
            <a:ext cx="1732975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ОТДЫХ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43372" y="5286388"/>
            <a:ext cx="1928826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РАДУГА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43768" y="5214950"/>
            <a:ext cx="1061509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ЛЕС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58016" y="2143116"/>
            <a:ext cx="212648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РАДОСТЬ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00430" y="3929066"/>
            <a:ext cx="2017284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ЗАЩИТА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Синквейн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«природа»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500174"/>
            <a:ext cx="8777318" cy="4722827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1 строка ПРИРОДА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2 строка - </a:t>
            </a:r>
            <a:r>
              <a:rPr lang="ru-RU" u="sng" dirty="0" smtClean="0">
                <a:solidFill>
                  <a:schemeClr val="tx1"/>
                </a:solidFill>
              </a:rPr>
              <a:t>прекрасная</a:t>
            </a:r>
            <a:r>
              <a:rPr lang="ru-RU" dirty="0" smtClean="0">
                <a:solidFill>
                  <a:schemeClr val="tx1"/>
                </a:solidFill>
              </a:rPr>
              <a:t>, …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3 строка – </a:t>
            </a:r>
            <a:r>
              <a:rPr lang="ru-RU" u="sng" dirty="0" smtClean="0">
                <a:solidFill>
                  <a:schemeClr val="tx1"/>
                </a:solidFill>
              </a:rPr>
              <a:t>воспитывает,</a:t>
            </a:r>
            <a:r>
              <a:rPr lang="ru-RU" dirty="0" smtClean="0">
                <a:solidFill>
                  <a:schemeClr val="tx1"/>
                </a:solidFill>
              </a:rPr>
              <a:t> …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4 строка – </a:t>
            </a:r>
            <a:r>
              <a:rPr lang="ru-RU" u="sng" dirty="0" smtClean="0">
                <a:solidFill>
                  <a:schemeClr val="tx1"/>
                </a:solidFill>
              </a:rPr>
              <a:t>человек не может прожить без природы!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5 строка – </a:t>
            </a:r>
            <a:r>
              <a:rPr lang="ru-RU" u="sng" dirty="0" smtClean="0">
                <a:solidFill>
                  <a:schemeClr val="tx1"/>
                </a:solidFill>
              </a:rPr>
              <a:t>жизнь,</a:t>
            </a:r>
            <a:r>
              <a:rPr lang="ru-RU" dirty="0" smtClean="0">
                <a:solidFill>
                  <a:schemeClr val="tx1"/>
                </a:solidFill>
              </a:rPr>
              <a:t> …</a:t>
            </a:r>
            <a:endParaRPr lang="ru-RU" u="sng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Варианты использования </a:t>
            </a:r>
            <a:r>
              <a:rPr lang="ru-RU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синквейна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142984"/>
            <a:ext cx="8991600" cy="5151455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v"/>
            </a:pP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Синквейн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можно составлять по прочитанному произведению;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Синквейн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можно составлять по индивидуальным картинкам;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Наглядно по предметам; 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пройденной теме; 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Синквейн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загадка; 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Синквейн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«Найди ошибку».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790</TotalTime>
  <Words>149</Words>
  <Application>Microsoft Office PowerPoint</Application>
  <PresentationFormat>Экран (4:3)</PresentationFormat>
  <Paragraphs>51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Справедливость</vt:lpstr>
      <vt:lpstr>Муниципальное бюджетное дошкольное образовательное учреждение «Детский сад № 125 «Яблонька» </vt:lpstr>
      <vt:lpstr>Презентация PowerPoint</vt:lpstr>
      <vt:lpstr>Актуальность и целесообразность использования синквейна</vt:lpstr>
      <vt:lpstr> Правила составления синквейна. </vt:lpstr>
      <vt:lpstr>Примеры алгоритмов синквейна  для не читающих детей.</vt:lpstr>
      <vt:lpstr>Презентация PowerPoint</vt:lpstr>
      <vt:lpstr>Презентация PowerPoint</vt:lpstr>
      <vt:lpstr>Синквейн «природа»</vt:lpstr>
      <vt:lpstr>Варианты использования синквейна</vt:lpstr>
      <vt:lpstr>       «Цветы»   «Бабочка»   «Лес»   «Ежик»  </vt:lpstr>
      <vt:lpstr>«По страницам Красной книги Нижегородской области»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ЯБЛОНЬКА</cp:lastModifiedBy>
  <cp:revision>73</cp:revision>
  <dcterms:created xsi:type="dcterms:W3CDTF">2018-01-13T15:58:03Z</dcterms:created>
  <dcterms:modified xsi:type="dcterms:W3CDTF">2018-01-29T08:44:00Z</dcterms:modified>
</cp:coreProperties>
</file>